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9" r:id="rId4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39" d="100"/>
          <a:sy n="39" d="100"/>
        </p:scale>
        <p:origin x="2170" y="82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Chapman" userId="5253e3aa-d639-433c-b745-97ae7d79f5d2" providerId="ADAL" clId="{A72FB446-FF46-4B79-B84C-EE3CEE1D0E5F}"/>
    <pc:docChg chg="delSld">
      <pc:chgData name="Helen Chapman" userId="5253e3aa-d639-433c-b745-97ae7d79f5d2" providerId="ADAL" clId="{A72FB446-FF46-4B79-B84C-EE3CEE1D0E5F}" dt="2024-05-17T10:23:51.973" v="2" actId="47"/>
      <pc:docMkLst>
        <pc:docMk/>
      </pc:docMkLst>
      <pc:sldChg chg="del">
        <pc:chgData name="Helen Chapman" userId="5253e3aa-d639-433c-b745-97ae7d79f5d2" providerId="ADAL" clId="{A72FB446-FF46-4B79-B84C-EE3CEE1D0E5F}" dt="2024-05-17T10:23:44.369" v="0" actId="47"/>
        <pc:sldMkLst>
          <pc:docMk/>
          <pc:sldMk cId="427568397" sldId="256"/>
        </pc:sldMkLst>
      </pc:sldChg>
      <pc:sldChg chg="del">
        <pc:chgData name="Helen Chapman" userId="5253e3aa-d639-433c-b745-97ae7d79f5d2" providerId="ADAL" clId="{A72FB446-FF46-4B79-B84C-EE3CEE1D0E5F}" dt="2024-05-17T10:23:45.808" v="1" actId="47"/>
        <pc:sldMkLst>
          <pc:docMk/>
          <pc:sldMk cId="4060994945" sldId="257"/>
        </pc:sldMkLst>
      </pc:sldChg>
      <pc:sldChg chg="del">
        <pc:chgData name="Helen Chapman" userId="5253e3aa-d639-433c-b745-97ae7d79f5d2" providerId="ADAL" clId="{A72FB446-FF46-4B79-B84C-EE3CEE1D0E5F}" dt="2024-05-17T10:23:51.973" v="2" actId="47"/>
        <pc:sldMkLst>
          <pc:docMk/>
          <pc:sldMk cId="144187801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3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5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2201-0854-6243-B568-FF4BD5EE4CF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03E0-226D-DA44-B1CF-A1A81A8A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pink dress sitting in a chair&#10;&#10;Description automatically generated">
            <a:extLst>
              <a:ext uri="{FF2B5EF4-FFF2-40B4-BE49-F238E27FC236}">
                <a16:creationId xmlns:a16="http://schemas.microsoft.com/office/drawing/2014/main" id="{BD6E5204-387A-FDDA-6AEC-9BB06235D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 b="29514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4" name="Picture 3" descr="A black square with red and blue text&#10;&#10;Description automatically generated">
            <a:extLst>
              <a:ext uri="{FF2B5EF4-FFF2-40B4-BE49-F238E27FC236}">
                <a16:creationId xmlns:a16="http://schemas.microsoft.com/office/drawing/2014/main" id="{9620669D-1EF5-DAFA-D5F1-4E665D67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3715999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C1A107A37A54D91BC57370395A2C5" ma:contentTypeVersion="18" ma:contentTypeDescription="Create a new document." ma:contentTypeScope="" ma:versionID="4239206b69d5125225021c7a97de24ad">
  <xsd:schema xmlns:xsd="http://www.w3.org/2001/XMLSchema" xmlns:xs="http://www.w3.org/2001/XMLSchema" xmlns:p="http://schemas.microsoft.com/office/2006/metadata/properties" xmlns:ns2="a05e0708-8021-447a-b406-39ce3f2b19a6" xmlns:ns3="f99b252e-3e75-48ca-ba53-9d771ae125f4" targetNamespace="http://schemas.microsoft.com/office/2006/metadata/properties" ma:root="true" ma:fieldsID="a52ee7cb6184b1de191cf17f2122ad14" ns2:_="" ns3:_="">
    <xsd:import namespace="a05e0708-8021-447a-b406-39ce3f2b19a6"/>
    <xsd:import namespace="f99b252e-3e75-48ca-ba53-9d771ae125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e0708-8021-447a-b406-39ce3f2b1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3d9996-164f-4fca-91be-6a7bfbc27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b252e-3e75-48ca-ba53-9d771ae12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c4f901-8166-40b0-9b1b-4fee6f13fa85}" ma:internalName="TaxCatchAll" ma:showField="CatchAllData" ma:web="f99b252e-3e75-48ca-ba53-9d771ae125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A032F-A67F-43FD-AA79-34D870379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473FF-FBA0-434D-80A3-B22BA8FFC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e0708-8021-447a-b406-39ce3f2b19a6"/>
    <ds:schemaRef ds:uri="f99b252e-3e75-48ca-ba53-9d771ae12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Mcfarlane</dc:creator>
  <cp:lastModifiedBy>Helen Chapman</cp:lastModifiedBy>
  <cp:revision>4</cp:revision>
  <dcterms:created xsi:type="dcterms:W3CDTF">2023-10-23T16:54:16Z</dcterms:created>
  <dcterms:modified xsi:type="dcterms:W3CDTF">2024-05-17T10:23:59Z</dcterms:modified>
</cp:coreProperties>
</file>